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03" r:id="rId14"/>
    <p:sldId id="304" r:id="rId15"/>
    <p:sldId id="301" r:id="rId16"/>
    <p:sldId id="302" r:id="rId17"/>
    <p:sldId id="299" r:id="rId18"/>
    <p:sldId id="300" r:id="rId19"/>
    <p:sldId id="297" r:id="rId20"/>
    <p:sldId id="298" r:id="rId21"/>
    <p:sldId id="295" r:id="rId22"/>
    <p:sldId id="296" r:id="rId23"/>
    <p:sldId id="293" r:id="rId24"/>
    <p:sldId id="294" r:id="rId25"/>
    <p:sldId id="291" r:id="rId26"/>
    <p:sldId id="292" r:id="rId27"/>
    <p:sldId id="289" r:id="rId28"/>
    <p:sldId id="290" r:id="rId29"/>
    <p:sldId id="287" r:id="rId30"/>
    <p:sldId id="288" r:id="rId31"/>
    <p:sldId id="285" r:id="rId32"/>
    <p:sldId id="286" r:id="rId33"/>
    <p:sldId id="283" r:id="rId34"/>
    <p:sldId id="284" r:id="rId35"/>
    <p:sldId id="281" r:id="rId36"/>
    <p:sldId id="282" r:id="rId37"/>
    <p:sldId id="279" r:id="rId38"/>
    <p:sldId id="280" r:id="rId39"/>
    <p:sldId id="277" r:id="rId40"/>
    <p:sldId id="278" r:id="rId41"/>
    <p:sldId id="275" r:id="rId42"/>
    <p:sldId id="276" r:id="rId43"/>
    <p:sldId id="273" r:id="rId44"/>
    <p:sldId id="274" r:id="rId45"/>
    <p:sldId id="271" r:id="rId46"/>
    <p:sldId id="272" r:id="rId47"/>
    <p:sldId id="269" r:id="rId48"/>
    <p:sldId id="270" r:id="rId49"/>
    <p:sldId id="30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4B76E-B62E-4812-BA7D-825654688684}"/>
              </a:ext>
            </a:extLst>
          </p:cNvPr>
          <p:cNvSpPr/>
          <p:nvPr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05D1-197A-4EB5-A82C-7DC2425B571D}"/>
              </a:ext>
            </a:extLst>
          </p:cNvPr>
          <p:cNvSpPr/>
          <p:nvPr/>
        </p:nvSpPr>
        <p:spPr>
          <a:xfrm>
            <a:off x="639413" y="2818150"/>
            <a:ext cx="10913175" cy="25718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FFE35-CB40-419E-BEDE-1E852C7CC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24" y="3154680"/>
            <a:ext cx="9994392" cy="1335024"/>
          </a:xfrm>
        </p:spPr>
        <p:txBody>
          <a:bodyPr lIns="109728" tIns="109728" rIns="109728" bIns="91440" anchor="b">
            <a:normAutofit/>
          </a:bodyPr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66B81-8E0E-4B31-9B8A-AD8615CF5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184" y="4489704"/>
            <a:ext cx="10009632" cy="768096"/>
          </a:xfrm>
        </p:spPr>
        <p:txBody>
          <a:bodyPr lIns="109728" tIns="109728" rIns="109728" bIns="91440" anchor="ctr"/>
          <a:lstStyle>
            <a:lvl1pPr marL="0" indent="0" algn="l">
              <a:buNone/>
              <a:defRPr sz="24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E3122-8086-4B62-A94B-822FD6B4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B18AD-F44F-484C-A3D2-C5EF8D94DE24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9890-8F9E-40E4-9E32-1481709B2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4A2E-05AC-44E3-B11A-086CA906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B81F-97CD-4934-852B-F0AECFD0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83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AAC2-5C8E-4AC4-A655-1BBB12DE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DEA25-8853-4480-B177-F6FB3A913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30C9A-FAAB-4907-9074-ED83F291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97D3-3687-4972-B93C-3CFDF36BF9D2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E74C0-6AA6-4DAA-B696-21A593BFA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C47E9-9A55-415E-8340-5E2B5BD2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1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E48E5-4047-441F-8F68-CAA0E5D31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39413" y="365125"/>
            <a:ext cx="793308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61A-99E0-4DD2-8956-9C3A8BCA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AA46-D730-4A32-BF6D-5880ED7B6ED6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F9A7-D5EB-4CB0-ADF9-A2D67864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4A46-E778-48F1-85FB-88A26059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87D44-2EFA-42B2-8345-F3CB14FC8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82768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3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99A3-430D-4D78-9DF7-56578715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09F0-EED8-49A3-8DEB-65D7E568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33971-B6D0-433D-83AE-34616CE6E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D2D1-B868-4347-B796-3B5A5EB129FF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A778-7EAA-41F9-B37D-C8E67AE7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7F5B-F40C-4ECA-9FD3-760EAA21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3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79C4-5B2D-490C-A3A9-EB977CFA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1709738"/>
            <a:ext cx="10913175" cy="2852737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D5857-FA4D-4A9B-856D-701234DE6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3" y="4589463"/>
            <a:ext cx="1091317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F6E9-7983-40C8-AB5B-67D364A5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3C2D-6745-47B6-A29E-FE249DBCE96C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F873F-0C78-4B75-A7F3-78AAA381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F4A66-FCCD-4CC0-955A-6FF62FEC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7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A81E-979B-46D7-9D93-0797856A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3245F-4511-4B93-8CB3-0EC22FD62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413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B029B-9D0E-4CB2-9A69-10A2F8C12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22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89C47-F724-4908-A6AD-806E765B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44C2-3623-4BFB-B9A0-94542302335A}" type="datetime1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700E8-4086-4363-88E6-CA24CE39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4F54F-F3CE-42F0-ADD3-F174B9BB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BAB1-26FD-44BF-86E8-57ED04D7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5488"/>
            <a:ext cx="10908792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FCB96-93C7-4E74-8285-0327A1A26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904474"/>
            <a:ext cx="5120640" cy="838726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DF5A1-7F2F-4B53-9402-85306B933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413" y="2969917"/>
            <a:ext cx="5157787" cy="3219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75651-3077-40D2-B167-CAB37859E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7565" y="1904474"/>
            <a:ext cx="5120640" cy="83872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cap="all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D45EC-3B0F-49DC-91BC-2B4E4DA04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65" y="2969915"/>
            <a:ext cx="5120639" cy="32197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B7364-544C-427F-8C26-40E48F77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3B92-D160-4899-8AEB-23E2AB3EBB07}" type="datetime1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7AF57-EA04-49AA-91E0-7393B8DB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A6F2-A8DC-49B2-B9D6-7A001FF3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567CAD-C446-4819-8D43-D93D35E7998F}"/>
              </a:ext>
            </a:extLst>
          </p:cNvPr>
          <p:cNvCxnSpPr>
            <a:cxnSpLocks/>
          </p:cNvCxnSpPr>
          <p:nvPr/>
        </p:nvCxnSpPr>
        <p:spPr>
          <a:xfrm>
            <a:off x="6096000" y="1613647"/>
            <a:ext cx="0" cy="4515986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9AB5-A960-4D82-97A6-922633B7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FEF6C-EDD1-4573-A6D1-D5582457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71B3-2886-4196-8AEE-F25AFF1977D5}" type="datetime1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8429F-6359-4950-8C39-80E03A2D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B98F5-EE2F-4214-975A-76719DBD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39CD7-DA28-4950-958A-9781728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7A954-8CB7-411C-B9F4-2C7BBA3637E7}" type="datetime1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345F2-29FF-4A4D-A577-8FED65D0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B79A-87C1-4CB8-BC9B-8705CEC4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2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454-EF5C-4D4A-95D3-B320D15C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5488"/>
            <a:ext cx="10908792" cy="685800"/>
          </a:xfrm>
        </p:spPr>
        <p:txBody>
          <a:bodyPr anchor="ctr">
            <a:normAutofit/>
          </a:bodyPr>
          <a:lstStyle>
            <a:lvl1pPr>
              <a:defRPr sz="2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D4B9-4A42-478A-AEFB-3F5D0629F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1656589"/>
            <a:ext cx="6245352" cy="420446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2F622-E127-4877-8F61-E5FAE62CD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414" y="1656588"/>
            <a:ext cx="4132612" cy="4212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3E8C1-6159-4F82-A5F4-35DDE51E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446A-20B5-4264-B561-E7D9C581BFC4}" type="datetime1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C603F-9904-472E-86B9-D7223CAB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0828B-5598-4BB2-9FC6-86BDC5EC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2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E4FD-3561-45A0-82BC-1E0F73996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5488"/>
            <a:ext cx="10908792" cy="68580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19FD7-F525-433A-BC5B-E8251F514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45666"/>
            <a:ext cx="6365684" cy="4215384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AD49-8534-4DA7-91E6-D2827CBEB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414" y="1655064"/>
            <a:ext cx="4132612" cy="42153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F16CE-96E3-44EC-B9C8-F7FEDA17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44C-94B9-4BA1-95A5-21C59D41B284}" type="datetime1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4BBD5-FCB5-45FF-A806-445007BA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43AF2-82EC-4A16-9E91-742792F0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6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262A92C-3DD6-4D28-BA90-423F0C949F16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5B289C-FFBC-4DA1-9048-5AB172C33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옅은이(가) 표시된 사진&#10;&#10;자동 생성된 설명">
            <a:extLst>
              <a:ext uri="{FF2B5EF4-FFF2-40B4-BE49-F238E27FC236}">
                <a16:creationId xmlns:a16="http://schemas.microsoft.com/office/drawing/2014/main" id="{E2043D66-2E4C-445F-8E6C-D84D0ACEB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3" r="22937" b="-1"/>
          <a:stretch/>
        </p:blipFill>
        <p:spPr>
          <a:xfrm>
            <a:off x="20" y="1450"/>
            <a:ext cx="6095980" cy="6855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819350-82D4-404F-8D7E-92AD1DBC5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523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0F3168-91D5-4F97-8256-506351938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8868" y="2818150"/>
            <a:ext cx="6769707" cy="25718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0AC026-CA33-42DA-8565-D79958E41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6262" y="2971800"/>
            <a:ext cx="6320378" cy="1871330"/>
          </a:xfrm>
        </p:spPr>
        <p:txBody>
          <a:bodyPr anchor="b">
            <a:normAutofit/>
          </a:bodyPr>
          <a:lstStyle/>
          <a:p>
            <a:r>
              <a:rPr lang="ko-KR" altLang="en-US" sz="5500"/>
              <a:t>수치해석 </a:t>
            </a:r>
            <a:r>
              <a:rPr lang="en-US" altLang="ko-KR" sz="5500"/>
              <a:t>HW10</a:t>
            </a:r>
            <a:br>
              <a:rPr lang="en-US" altLang="ko-KR" sz="5500"/>
            </a:br>
            <a:r>
              <a:rPr lang="en-US" altLang="ko-KR" sz="5500"/>
              <a:t>DFT</a:t>
            </a:r>
            <a:endParaRPr lang="ko-KR" altLang="en-US" sz="55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DD83B8-208C-45FF-A7FE-32497F5EF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179" y="4657063"/>
            <a:ext cx="6250985" cy="64858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2018008613 </a:t>
            </a:r>
            <a:r>
              <a:rPr lang="ko-KR" altLang="en-US" sz="2000" dirty="0"/>
              <a:t>안상욱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94A07D-727F-432B-912F-DF0974DDE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8868" y="5389963"/>
            <a:ext cx="6769707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4B78F1-A3FF-4724-BD46-50823D604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816" y="1639615"/>
            <a:ext cx="865285" cy="4599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Picture2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58CE4-877C-4C73-BA2F-6C38B262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811" y="1639615"/>
            <a:ext cx="1107693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68BCCC-EB39-425A-B729-7FD46D22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04" y="3219450"/>
            <a:ext cx="1089351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B377F1-2F6C-489A-89F6-07CFCB1E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887" y="3219450"/>
            <a:ext cx="1070749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85BB24-401F-4B2B-BAAC-C13A01D51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1" y="3219450"/>
            <a:ext cx="1084675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1E3283-2D0F-41E0-8741-5CB5566F3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641" y="3219450"/>
            <a:ext cx="1080000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B3B32E-78F7-403A-9D81-3C35C1D26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8806" y="3219450"/>
            <a:ext cx="1082338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D54BD8-5242-4C1B-98DB-667301101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1" y="4678385"/>
            <a:ext cx="107060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20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Picture2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picture2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picture2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picture19</a:t>
            </a:r>
            <a:r>
              <a:rPr lang="ko-KR" altLang="en-US" dirty="0"/>
              <a:t>에서 하나를 제외하고는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D17E84-5D5F-49E5-9675-D75F7F21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513" y="1752600"/>
            <a:ext cx="842362" cy="4433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511F28-2F14-4BBB-AB15-83CCAE56C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715" y="1752600"/>
            <a:ext cx="824922" cy="45100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83FE6-6F39-4CA7-9C8D-43D797AD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114" y="1752600"/>
            <a:ext cx="856698" cy="46293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2FA8EB-1257-45F4-A4F2-FA1DE4D68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642" y="1752600"/>
            <a:ext cx="792307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9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Picture3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EF5126-6DF3-4810-A889-9E39FD9F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27" y="1511328"/>
            <a:ext cx="1107694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334A50-E58F-4201-9730-2BA04EF6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57" y="3105150"/>
            <a:ext cx="1094087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2B8D59-5B43-48DA-9981-3F3ED955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712" y="3105150"/>
            <a:ext cx="1087013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B9A4D4-F823-4708-B4AD-9DEB6EAA0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293" y="3105150"/>
            <a:ext cx="1084675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7EBAE4-5381-4BD4-94D7-E8E483FE9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536" y="3105150"/>
            <a:ext cx="1077662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DE515D-179C-481C-A57D-19976958B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766" y="3105150"/>
            <a:ext cx="1089351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3695A5-89BC-4E70-8E7A-52E6FC635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903" y="4709812"/>
            <a:ext cx="106606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26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Picture3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picture3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 중</a:t>
            </a:r>
            <a:r>
              <a:rPr lang="en-US" altLang="ko-KR" dirty="0"/>
              <a:t> 4</a:t>
            </a:r>
            <a:r>
              <a:rPr lang="ko-KR" altLang="en-US" dirty="0"/>
              <a:t>개는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picture3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F17412-1A5D-46FA-B848-1D40879B8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37" y="1663428"/>
            <a:ext cx="787937" cy="46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5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Picture4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73860A-FB51-44A6-848B-718CA400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25" y="1511328"/>
            <a:ext cx="1148845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884FE9-69B9-4492-AF7A-3E7B991F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1" y="2889000"/>
            <a:ext cx="1087028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C96770-4165-4128-91E0-53D125055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889000"/>
            <a:ext cx="1080000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58DE01-48F6-4BD6-B148-CA21D8403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925" y="2889000"/>
            <a:ext cx="1087028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FEDBED-CE93-4994-8786-6E3BA75A9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478" y="2889000"/>
            <a:ext cx="1084675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EB1098-30EA-44D7-AA25-2F98F756D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7551" y="2877229"/>
            <a:ext cx="1077677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35ED3A-FC52-4DEF-B41C-26AD32C9E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1588" y="4362450"/>
            <a:ext cx="107536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1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Picture4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picture4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picture4</a:t>
            </a:r>
            <a:r>
              <a:rPr lang="ko-KR" altLang="en-US" dirty="0"/>
              <a:t>와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936C9B-AC11-44BD-AC44-9CB262FC4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220" y="1663428"/>
            <a:ext cx="777029" cy="45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3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Picture5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23C93A-C2AD-40B9-9F9C-FAEC35166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930" y="1639615"/>
            <a:ext cx="1072313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F5D812-3AA2-4036-B3C6-1393F806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1" y="3009900"/>
            <a:ext cx="1089351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256BDE-234C-4039-A9BF-D7C7D34D3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3009900"/>
            <a:ext cx="1086998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7214A7-01D8-4931-9A6C-5B1D59B8D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346" y="3001690"/>
            <a:ext cx="1087013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F6DC1E-1FF7-46D8-B55A-604B78C7B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243" y="3001690"/>
            <a:ext cx="1077667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805BC5-6919-4A75-A2C0-8D2E69A4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5794" y="3001690"/>
            <a:ext cx="1073047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3DD297-F586-4680-A2E0-D789EF35B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0036" y="4527678"/>
            <a:ext cx="108232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8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Picture5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picture5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 중 </a:t>
            </a:r>
            <a:r>
              <a:rPr lang="en-US" altLang="ko-KR" dirty="0"/>
              <a:t>3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picture5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A88440-B295-4444-AA6E-D575F759A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542" y="1715813"/>
            <a:ext cx="795758" cy="45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08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Picture6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6FC5ED-3F5E-4E19-83AD-9BB3F8C0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76" y="1639615"/>
            <a:ext cx="1080000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9B5AC5-7420-4F68-9DC2-42FD3B50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1" y="3009900"/>
            <a:ext cx="1082338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3C4900-C40F-40B1-BFEC-DF082603D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587" y="3009900"/>
            <a:ext cx="1077672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9BC15B-6E5B-4431-8181-2B3D9A96E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976" y="3009900"/>
            <a:ext cx="1086983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099316-42B8-4535-B2B3-12D132CEE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018" y="3009900"/>
            <a:ext cx="1089371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9AF2D7-CD0D-42D0-8B60-B4E5179DA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448" y="3009900"/>
            <a:ext cx="1073047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A3630E-7694-4809-ACB2-BFA2FACBE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959" y="438018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8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2DB08-44F3-46D5-BB59-CA9B863E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Fabric images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863613-1C9A-4320-8CD9-1C37B5690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Fabric image</a:t>
            </a:r>
            <a:r>
              <a:rPr lang="ko-KR" altLang="en-US" dirty="0"/>
              <a:t>를 선정했고 순서대로 </a:t>
            </a:r>
            <a:r>
              <a:rPr lang="en-US" altLang="ko-KR" dirty="0"/>
              <a:t>picture1, picture2, … picture20</a:t>
            </a:r>
            <a:r>
              <a:rPr lang="ko-KR" altLang="en-US" dirty="0"/>
              <a:t>으로 저장했습니다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D7A5CE-C377-4698-8C31-99655381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1" y="2509837"/>
            <a:ext cx="1107693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3FC437-4E71-4AC4-9163-085ABFC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1" y="2509837"/>
            <a:ext cx="1107693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5047A-2C87-4B5C-ABDF-9DAB2E6AA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1" y="2509837"/>
            <a:ext cx="1107694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A4E9FF-B5E0-4203-91F2-E8CE5E39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962" y="2509837"/>
            <a:ext cx="1148845" cy="10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235CA0-06B4-41C9-98A1-3508EA430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705" y="2509837"/>
            <a:ext cx="1072313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B5651A-3C27-4761-9236-F4BE969D6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917" y="2509837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7C8163-10EB-41A5-BF93-A616E40631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124" y="2509837"/>
            <a:ext cx="1072258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34D56D-7E6F-40A3-9810-8AAE36E594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7053" y="2509837"/>
            <a:ext cx="1091613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110152-0474-4B87-A306-F2B65EA96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1" y="3714750"/>
            <a:ext cx="1091134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B94A15-4567-4D13-A80B-AB85565483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9699" y="3714750"/>
            <a:ext cx="1023896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E7207E-1D23-4B48-9DAB-888295395B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5695" y="3714750"/>
            <a:ext cx="1047273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84AFFF-DB50-4F36-A7B0-454BB0C3F9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5384" y="3714750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AED93B-6FAF-4B1D-83DA-EEC80233C5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3705" y="3714750"/>
            <a:ext cx="1087714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276567-8185-4EF5-8269-9266BD7F26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5291" y="3714750"/>
            <a:ext cx="1064626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31C73C-8A82-4082-B8A3-636FA68F81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62289" y="3714750"/>
            <a:ext cx="1051579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367CDB-ECA2-4F4C-BB43-85B2C777E7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59796" y="3714750"/>
            <a:ext cx="1062149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88AA4C-3283-480A-A3D8-CBE03E3BF8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6148" y="4919663"/>
            <a:ext cx="1101687" cy="10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F3EA9C-D663-4C98-B330-449800EB5C9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2457" y="4914228"/>
            <a:ext cx="1063037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5CA170-82B7-40F7-B0B4-969BE3C63E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75695" y="4914228"/>
            <a:ext cx="1054648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0810222-DF31-4E7C-996A-EF1A3FC6FDB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72340" y="4945856"/>
            <a:ext cx="98608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7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Picture6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picture6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 중 </a:t>
            </a:r>
            <a:r>
              <a:rPr lang="en-US" altLang="ko-KR" dirty="0"/>
              <a:t>4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picture6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D8CCF9-401A-4E61-9566-0F1B229C6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083" y="1639615"/>
            <a:ext cx="810242" cy="47422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1A2453-64B7-4C4A-9043-3087146E1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294" y="1630091"/>
            <a:ext cx="826561" cy="46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0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Picture7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D2381-C670-49C9-B109-02389194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572" y="1477690"/>
            <a:ext cx="1072258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616DE0-930D-44EE-A12F-45827A07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967037"/>
            <a:ext cx="1086998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BE2DAA-617F-4146-A399-91A30F415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697" y="2967037"/>
            <a:ext cx="1091714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47F6A2-E731-4C51-A963-3B850241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762" y="2967037"/>
            <a:ext cx="1084645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2D6DF9-3C40-465D-9612-611AF24FD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5962" y="2967037"/>
            <a:ext cx="1080000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EAD51D-71BC-4C32-A61F-0FB5B1C03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517" y="2967037"/>
            <a:ext cx="1082338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DF56A8-3781-4B5D-A11E-8E1E7E7316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1407" y="44563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8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Picture7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picture7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picture7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FB589E-90DE-445D-88A3-58956FC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083" y="1639615"/>
            <a:ext cx="810242" cy="47422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A0A0EB-E979-4061-9454-295BBAFCD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932" y="1630089"/>
            <a:ext cx="814136" cy="454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7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Picture8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A766B-642B-484B-B750-F53F6A92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78" y="1490662"/>
            <a:ext cx="1091613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03AC9E-FCE2-4CFC-A214-F35A97AF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12" y="2781979"/>
            <a:ext cx="1077677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83B087-1BA1-4307-8138-6A57C05AC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512" y="2781979"/>
            <a:ext cx="1080000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AF0D17-7CFD-4395-8595-F23531B98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835" y="2781979"/>
            <a:ext cx="1073032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E9B94A-FB44-4375-B000-ACE3FD6DD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190" y="2781979"/>
            <a:ext cx="1075375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84CA4B-D55B-4CE1-B22D-BFF0FB782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5888" y="2781979"/>
            <a:ext cx="1087013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650928-FBEE-4D3B-891E-5E8C72FDB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4835" y="4524375"/>
            <a:ext cx="108465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9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Picture8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picture8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picture8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5624FE-905F-4D0F-970A-F04AB0885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630" y="1639615"/>
            <a:ext cx="730368" cy="4623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A447DD-E93C-4416-A671-7A332F2C3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083" y="1639615"/>
            <a:ext cx="810242" cy="47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2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Picture9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59C7A-6727-46D2-B35A-8B2B0380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6" y="1639615"/>
            <a:ext cx="1091134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4CE2E8-46A0-45F0-8E46-1C8E7096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630" y="2889000"/>
            <a:ext cx="1077667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8FCF36-F9C4-4783-AFF5-9CF6BA096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119" y="2889000"/>
            <a:ext cx="1089371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530CA0-41CE-43E9-8C0D-7CEBDC93D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312" y="2889000"/>
            <a:ext cx="1082328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CA1BB2-FEC1-4BD0-B0F0-F3FB280CF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7462" y="2889000"/>
            <a:ext cx="1080000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985EE8-D9D9-4B52-9C73-6455D4D7D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6165" y="2889000"/>
            <a:ext cx="1075365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1F39C8-EAC8-458F-B976-62A119BCD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0963" y="4319587"/>
            <a:ext cx="107767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29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Picture9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picture9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개중 </a:t>
            </a:r>
            <a:r>
              <a:rPr lang="en-US" altLang="ko-KR" dirty="0"/>
              <a:t>4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picture9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</a:t>
            </a:r>
            <a:r>
              <a:rPr lang="en-US" altLang="ko-KR" dirty="0"/>
              <a:t> picture8 </a:t>
            </a:r>
            <a:r>
              <a:rPr lang="ko-KR" altLang="en-US" dirty="0"/>
              <a:t>중 하나를 제외하고는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587730-150E-4201-86FD-CC4CA785F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083" y="1639615"/>
            <a:ext cx="810242" cy="47422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080576-EEFA-4D93-B212-AB1CF8F39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647" y="1663428"/>
            <a:ext cx="761551" cy="37753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227FBE-E321-4F30-B9BF-A4C779F22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647" y="5438775"/>
            <a:ext cx="738524" cy="8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22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Picture10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4680D-8EF7-4D59-98CD-2A8E07873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61" y="1639615"/>
            <a:ext cx="1023896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DFCA53-9045-4EBB-9B92-FB737C82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7" y="3043237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3E14D5-262F-41BA-BE0A-F0657265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373" y="3058386"/>
            <a:ext cx="1082323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82DCD9-7C46-4F9B-A1FD-25B586CEA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09" y="3043237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2C8394-EFEE-4E2D-848B-0ECB837AE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522" y="3043237"/>
            <a:ext cx="1087059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59D4AC-F47F-4745-B9C8-042282C8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5581" y="3043237"/>
            <a:ext cx="1089330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137D0B-815A-4AC1-90CE-737F1F3BE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109" y="4597158"/>
            <a:ext cx="108234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51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Picture10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picture10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picture10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1E6BD-FAB5-4F36-B2BA-AF2BADEE5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906" y="1639615"/>
            <a:ext cx="776943" cy="45373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7F4B8C-7891-4A2D-B146-CFCF46EF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083" y="1639615"/>
            <a:ext cx="810242" cy="47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9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Picture11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1B39DA-8957-4232-9A5E-B1EE91F6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170" y="1639615"/>
            <a:ext cx="1047273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87CAFB-FC13-422D-8408-AB4621C1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1" y="3052762"/>
            <a:ext cx="1077667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2FE3AB-553A-4C69-8D6A-EAB4A248E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37" y="3052762"/>
            <a:ext cx="1082338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EAECF1-0FB6-43B6-86B7-73E48F3D1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844" y="3052762"/>
            <a:ext cx="1082333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E2D84F-0F14-45B7-9095-78CBF61A3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146" y="3054077"/>
            <a:ext cx="1086983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A0ACDA-2B89-486B-88C0-611F325D7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3448" y="3052762"/>
            <a:ext cx="107532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FE0F75-E0B8-4F38-A8CE-3D763C90A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170" y="4579423"/>
            <a:ext cx="107298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9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전반적인 테스트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39615"/>
            <a:ext cx="11185035" cy="4537348"/>
          </a:xfrm>
        </p:spPr>
        <p:txBody>
          <a:bodyPr/>
          <a:lstStyle/>
          <a:p>
            <a:r>
              <a:rPr lang="ko-KR" altLang="en-US" dirty="0"/>
              <a:t>우선적으로 하나의 그림을 읽어옵니다</a:t>
            </a:r>
            <a:r>
              <a:rPr lang="en-US" altLang="ko-KR" dirty="0"/>
              <a:t>. </a:t>
            </a:r>
            <a:r>
              <a:rPr lang="ko-KR" altLang="en-US" dirty="0"/>
              <a:t>그리고 그 그림에서 임의로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64x64</a:t>
            </a:r>
            <a:r>
              <a:rPr lang="ko-KR" altLang="en-US" dirty="0"/>
              <a:t> 그림으로 떼어냅니다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떼어낸 </a:t>
            </a:r>
            <a:r>
              <a:rPr lang="en-US" altLang="ko-KR" dirty="0"/>
              <a:t>5</a:t>
            </a:r>
            <a:r>
              <a:rPr lang="ko-KR" altLang="en-US" dirty="0"/>
              <a:t>개의</a:t>
            </a:r>
            <a:r>
              <a:rPr lang="en-US" altLang="ko-KR" dirty="0"/>
              <a:t> 64x64 </a:t>
            </a:r>
            <a:r>
              <a:rPr lang="ko-KR" altLang="en-US" dirty="0"/>
              <a:t>그림에서 각각 </a:t>
            </a:r>
            <a:r>
              <a:rPr lang="en-US" altLang="ko-KR" dirty="0"/>
              <a:t>magnitude</a:t>
            </a:r>
            <a:r>
              <a:rPr lang="ko-KR" altLang="en-US" dirty="0"/>
              <a:t>를 구해 </a:t>
            </a:r>
            <a:r>
              <a:rPr lang="en-US" altLang="ko-KR" dirty="0"/>
              <a:t>magnitude1_1</a:t>
            </a:r>
            <a:r>
              <a:rPr lang="ko-KR" altLang="en-US" dirty="0"/>
              <a:t>부터 </a:t>
            </a:r>
            <a:r>
              <a:rPr lang="en-US" altLang="ko-KR" dirty="0"/>
              <a:t>magnitude1_5</a:t>
            </a:r>
            <a:r>
              <a:rPr lang="ko-KR" altLang="en-US" dirty="0"/>
              <a:t>로 </a:t>
            </a:r>
            <a:r>
              <a:rPr lang="ko-KR" altLang="en-US" dirty="0" err="1"/>
              <a:t>이름짓습니다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를 평균을 낸 </a:t>
            </a:r>
            <a:r>
              <a:rPr lang="en-US" altLang="ko-KR" dirty="0"/>
              <a:t>magnitude1</a:t>
            </a:r>
            <a:r>
              <a:rPr lang="ko-KR" altLang="en-US" dirty="0"/>
              <a:t>를 구합니다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magnitude1</a:t>
            </a:r>
            <a:r>
              <a:rPr lang="ko-KR" altLang="en-US" dirty="0"/>
              <a:t>에서 </a:t>
            </a:r>
            <a:r>
              <a:rPr lang="en-US" altLang="ko-KR" dirty="0"/>
              <a:t>DC component</a:t>
            </a:r>
            <a:r>
              <a:rPr lang="ko-KR" altLang="en-US" dirty="0"/>
              <a:t>를 제외하고 가장 </a:t>
            </a:r>
            <a:r>
              <a:rPr lang="en-US" altLang="ko-KR" dirty="0"/>
              <a:t>coefficient</a:t>
            </a:r>
            <a:r>
              <a:rPr lang="ko-KR" altLang="en-US" dirty="0"/>
              <a:t>가 큰 </a:t>
            </a:r>
            <a:r>
              <a:rPr lang="en-US" altLang="ko-KR" dirty="0"/>
              <a:t>5</a:t>
            </a:r>
            <a:r>
              <a:rPr lang="ko-KR" altLang="en-US" dirty="0"/>
              <a:t>개의 성분을 찾아내서 이 성분의 위치를 각각 구합니다</a:t>
            </a:r>
            <a:r>
              <a:rPr lang="en-US" altLang="ko-KR" dirty="0"/>
              <a:t>. </a:t>
            </a:r>
            <a:r>
              <a:rPr lang="ko-KR" altLang="en-US" dirty="0"/>
              <a:t>각각의 </a:t>
            </a:r>
            <a:r>
              <a:rPr lang="en-US" altLang="ko-KR" dirty="0"/>
              <a:t>5</a:t>
            </a:r>
            <a:r>
              <a:rPr lang="ko-KR" altLang="en-US" dirty="0"/>
              <a:t>개의 성분의 위치에서의 </a:t>
            </a:r>
            <a:r>
              <a:rPr lang="en-US" altLang="ko-KR" dirty="0"/>
              <a:t>magnitude </a:t>
            </a:r>
            <a:r>
              <a:rPr lang="ko-KR" altLang="en-US" dirty="0"/>
              <a:t>평균값과 각각의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에서의 </a:t>
            </a:r>
            <a:r>
              <a:rPr lang="en-US" altLang="ko-KR" dirty="0"/>
              <a:t>5</a:t>
            </a:r>
            <a:r>
              <a:rPr lang="ko-KR" altLang="en-US" dirty="0"/>
              <a:t>개의 성분 위치의 차이를 구해 가장 차이가 큰 값을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테스트를 해 볼 때에는 임의의 사진을 읽어온 뒤 이 사진에서 </a:t>
            </a:r>
            <a:r>
              <a:rPr lang="en-US" altLang="ko-KR" dirty="0"/>
              <a:t>64x64 </a:t>
            </a:r>
            <a:r>
              <a:rPr lang="ko-KR" altLang="en-US" dirty="0"/>
              <a:t>패턴을 임의로 정합니다</a:t>
            </a:r>
            <a:r>
              <a:rPr lang="en-US" altLang="ko-KR" dirty="0"/>
              <a:t>. </a:t>
            </a:r>
            <a:r>
              <a:rPr lang="ko-KR" altLang="en-US" dirty="0"/>
              <a:t>이 패턴에서 위에서 구한 </a:t>
            </a:r>
            <a:r>
              <a:rPr lang="en-US" altLang="ko-KR" dirty="0"/>
              <a:t>5</a:t>
            </a:r>
            <a:r>
              <a:rPr lang="ko-KR" altLang="en-US" dirty="0"/>
              <a:t>개의 위치에서 </a:t>
            </a:r>
            <a:r>
              <a:rPr lang="en-US" altLang="ko-KR" dirty="0"/>
              <a:t>magnitude</a:t>
            </a:r>
            <a:r>
              <a:rPr lang="ko-KR" altLang="en-US" dirty="0"/>
              <a:t>의 평균과의 차이를 구해 이 값들이 위에서 선정한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와의 차이와 유사한 값을 가지는지를 갖고 같은 그림인지를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76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Picture11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picture11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picture11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5F0D90-2275-47B9-BFC2-11C2E666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96260-152F-4C89-B33A-89F9131D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364" y="1800225"/>
            <a:ext cx="818770" cy="44243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6BB5E8-71EB-4D57-A27D-5DD8122FD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281" y="1743731"/>
            <a:ext cx="833518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1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Picture12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9AFAB5-E310-439A-8082-64939160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575" y="1456990"/>
            <a:ext cx="1080000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485001-FCCB-4BAE-AFE4-3A228CD6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237" y="2828289"/>
            <a:ext cx="1082318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A15C00-ECC6-4D95-B6CB-CC4D57FFC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392" y="2828288"/>
            <a:ext cx="1073017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892A2C-E0E5-4B7C-8C45-6EE7DA3A5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046" y="2828288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3F0B1E-7BB0-4425-B796-AF1A7FA1D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683" y="2828288"/>
            <a:ext cx="1086998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96CB72-5398-47DA-81EB-60B854E56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8385" y="2828288"/>
            <a:ext cx="1110925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4CBE0D-FB7E-4E8F-8AD2-FA7F1C9FE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575" y="4321010"/>
            <a:ext cx="109647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77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Picture12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picture12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picture12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91D5C0-10B8-4A0B-B10F-AE9645CE6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5DF1AB-9C70-4072-BB49-D21EF9CD3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084" y="1634852"/>
            <a:ext cx="799289" cy="454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Picture13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070A84-1EF9-4724-9BBA-05C85953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67" y="1519880"/>
            <a:ext cx="1087714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6A6A0C-4F12-4C64-81D7-4EEE18C5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7" y="3028950"/>
            <a:ext cx="1063846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1F381E-CEC4-4AA1-AC10-51A0BCFF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19" y="3028950"/>
            <a:ext cx="1084655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A5F5CB-293E-4772-82DC-71E4D283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610" y="3028950"/>
            <a:ext cx="1089371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176B6D-4291-4426-BD91-A5068D4A3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717" y="3028950"/>
            <a:ext cx="1082333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FF75A4-76D9-45D8-867C-2A66EA430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5786" y="3028950"/>
            <a:ext cx="1070710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9151D7-4939-477B-A9AA-B97348583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610" y="4418285"/>
            <a:ext cx="109408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6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Picture13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picture13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picture13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F82642-47BF-4D24-8EF2-1B4233E30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982FF0-C4B1-4C44-8D65-7C257EDCC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858" y="1663428"/>
            <a:ext cx="839701" cy="46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58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Picture14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34F311-C931-4291-B18B-8FFA0C3C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149" y="1557337"/>
            <a:ext cx="1064626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8B2B92-2E61-4E00-AF06-5481C330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36" y="2957512"/>
            <a:ext cx="108933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E0A619-2559-41EA-AB83-DD0E8D2EB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291" y="2957512"/>
            <a:ext cx="1080000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F2A79D-DA1D-4527-AA9E-DB7EE44F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816" y="2957512"/>
            <a:ext cx="1068387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65F045-C225-4048-A730-CC82D1A0C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726" y="2957512"/>
            <a:ext cx="1089391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A4AF49-7D82-4F55-A956-4B903BA65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1" y="2957512"/>
            <a:ext cx="1077657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109383-C583-4768-B073-7AA37D07F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495" y="4357687"/>
            <a:ext cx="108702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1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Picture14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picture14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picture14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CF5F6C-2B5B-49B5-817F-C90C4C31E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381B18-295C-44D9-ADED-D288E32B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644" y="1601516"/>
            <a:ext cx="763860" cy="45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3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Picture15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B2985-965B-4738-B24B-A7D38C9D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414" y="1639615"/>
            <a:ext cx="1051579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565491-8DCF-4C39-89A8-D94CDBF3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02" y="3043237"/>
            <a:ext cx="1075355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3036EA-7C15-426A-94D3-24665529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3043237"/>
            <a:ext cx="1080000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DBBB8D-C88A-44A6-B967-630FF538E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993" y="3058386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871571-F2D8-48E7-ACD5-C23A5F143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961" y="3058386"/>
            <a:ext cx="1086938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A9FA23-2163-4E55-BF62-E446AC40A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978" y="3043237"/>
            <a:ext cx="1091739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FACF44D-9A81-4B5A-8409-D52FEEE42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2414" y="4477157"/>
            <a:ext cx="109650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Picture15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picture15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picture15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BAB6C-C8D9-4410-84AD-D03DBB97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947" y="1701526"/>
            <a:ext cx="898178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C71B6D-B33E-4895-B189-D21E6CF58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5D1014-91C0-47EC-AE44-E07527A46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722" y="1663428"/>
            <a:ext cx="839781" cy="46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1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Picture16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669FE0-D32B-4DAA-B254-A9273801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793" y="1543708"/>
            <a:ext cx="1062149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E25276-4B88-4F28-A61B-A269C8DE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630" y="2990850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268117-9628-4D75-BF48-B6B3F758F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262" y="2990850"/>
            <a:ext cx="1082338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107992-261B-44FD-8DA7-B17D99030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916" y="2990850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27E162-1094-4983-ACBC-1DFB36AB9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9232" y="2990850"/>
            <a:ext cx="1082343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629F9D-BB2E-4FB6-A369-A99A1FA8F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4914" y="2990850"/>
            <a:ext cx="1075345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3B952F-5228-479F-863C-180AF893D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7916" y="4438650"/>
            <a:ext cx="109402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8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39615"/>
            <a:ext cx="6182729" cy="4537348"/>
          </a:xfrm>
        </p:spPr>
        <p:txBody>
          <a:bodyPr/>
          <a:lstStyle/>
          <a:p>
            <a:r>
              <a:rPr lang="en-US" altLang="ko-KR" dirty="0"/>
              <a:t>Picture1</a:t>
            </a:r>
            <a:r>
              <a:rPr lang="ko-KR" altLang="en-US" dirty="0"/>
              <a:t>부터 </a:t>
            </a:r>
            <a:r>
              <a:rPr lang="en-US" altLang="ko-KR" dirty="0"/>
              <a:t>picture20</a:t>
            </a:r>
            <a:r>
              <a:rPr lang="ko-KR" altLang="en-US" dirty="0"/>
              <a:t>까지를 한 번씩 다 테스트해 보았습니다</a:t>
            </a:r>
            <a:r>
              <a:rPr lang="en-US" altLang="ko-KR" dirty="0"/>
              <a:t>. </a:t>
            </a:r>
            <a:r>
              <a:rPr lang="ko-KR" altLang="en-US" dirty="0"/>
              <a:t>읽어온 </a:t>
            </a:r>
            <a:r>
              <a:rPr lang="en-US" altLang="ko-KR" dirty="0"/>
              <a:t>fabric pattern</a:t>
            </a:r>
            <a:r>
              <a:rPr lang="ko-KR" altLang="en-US" dirty="0"/>
              <a:t>를 임의로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64x64 </a:t>
            </a:r>
            <a:r>
              <a:rPr lang="ko-KR" altLang="en-US" dirty="0"/>
              <a:t>크기로 잘라 각각의 </a:t>
            </a:r>
            <a:r>
              <a:rPr lang="en-US" altLang="ko-KR" dirty="0"/>
              <a:t>magnitude</a:t>
            </a:r>
            <a:r>
              <a:rPr lang="ko-KR" altLang="en-US" dirty="0"/>
              <a:t>를 구해 </a:t>
            </a:r>
            <a:r>
              <a:rPr lang="en-US" altLang="ko-KR" dirty="0"/>
              <a:t>magnitude1_1</a:t>
            </a:r>
            <a:r>
              <a:rPr lang="ko-KR" altLang="en-US" dirty="0"/>
              <a:t>부터 </a:t>
            </a:r>
            <a:r>
              <a:rPr lang="en-US" altLang="ko-KR" dirty="0"/>
              <a:t>magnitude1_5</a:t>
            </a:r>
            <a:r>
              <a:rPr lang="ko-KR" altLang="en-US" dirty="0"/>
              <a:t>까지 </a:t>
            </a:r>
            <a:r>
              <a:rPr lang="ko-KR" altLang="en-US" dirty="0" err="1"/>
              <a:t>이름지었습니다</a:t>
            </a:r>
            <a:r>
              <a:rPr lang="en-US" altLang="ko-KR" dirty="0"/>
              <a:t>. </a:t>
            </a:r>
            <a:r>
              <a:rPr lang="ko-KR" altLang="en-US" dirty="0"/>
              <a:t>그리고 이 다섯개의 </a:t>
            </a:r>
            <a:r>
              <a:rPr lang="en-US" altLang="ko-KR" dirty="0"/>
              <a:t>magnitude</a:t>
            </a:r>
            <a:r>
              <a:rPr lang="ko-KR" altLang="en-US" dirty="0"/>
              <a:t>의 평균을 구해 </a:t>
            </a:r>
            <a:r>
              <a:rPr lang="en-US" altLang="ko-KR" dirty="0"/>
              <a:t>magnitude1</a:t>
            </a:r>
            <a:r>
              <a:rPr lang="ko-KR" altLang="en-US" dirty="0"/>
              <a:t>에 저장해 놓았습니다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magnitude1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사분면을 </a:t>
            </a:r>
            <a:r>
              <a:rPr lang="en-US" altLang="ko-KR" dirty="0"/>
              <a:t>dx</a:t>
            </a:r>
            <a:r>
              <a:rPr lang="ko-KR" altLang="en-US" dirty="0"/>
              <a:t>라는 변수에 저장해 놓았습니다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B38AD-806A-4778-96F0-0D64B025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940" y="2331901"/>
            <a:ext cx="476911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7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Picture16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picture16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개중 </a:t>
            </a:r>
            <a:r>
              <a:rPr lang="en-US" altLang="ko-KR" dirty="0"/>
              <a:t>4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picture16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EEAC0F-CDCE-4578-B302-19A65A3F1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90F32C-E5F6-4BFF-B2F5-3091A5E7C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477" y="1663428"/>
            <a:ext cx="880784" cy="47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51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Picture17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22AF3C-ADBE-4303-AB7B-1FDE0B22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323" y="1487347"/>
            <a:ext cx="1101687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B82B0E-5F2A-482D-96B2-A2C752D7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630" y="2889000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985DC8-53C3-4A33-8669-23E83C2F7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975" y="2889000"/>
            <a:ext cx="1086998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01F2BB-D1C1-4F04-8E3E-35E588817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675" y="2889000"/>
            <a:ext cx="1075335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2BBD79-6CF3-4EFF-B557-C676ADAA9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712" y="2889000"/>
            <a:ext cx="1070710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6DD6E7-63AF-4B44-B682-83E6B9BFB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500" y="2889000"/>
            <a:ext cx="1084696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95181D-8F56-487A-A67A-3C8968131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342" y="42148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80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Picture17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picture17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picture17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C99A34-B39E-45A5-8E29-7310FF95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6B9929-1821-46C7-8999-B1A974923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425" y="1639615"/>
            <a:ext cx="780212" cy="45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0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Picture18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EA419-EEE9-4DA3-AC91-BAD73617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662" y="1533494"/>
            <a:ext cx="1063037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9E93A3-E443-4D3F-ABAD-6FB6E621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09900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EDEDA3-DB00-42AF-9112-2E61CCBFF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12" y="3009900"/>
            <a:ext cx="1087013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BE4AE3-7FC3-4D6E-BD95-10E0CACB4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662" y="3009900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4F26F4-DF9E-49DB-8DE1-DA9591ED4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187" y="3012076"/>
            <a:ext cx="1082328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429CA3-B5D7-4823-B2E0-5453182F5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3846" y="3009900"/>
            <a:ext cx="1087028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DF9ABF-1AB7-4AD2-BCDC-2C48CD1A8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2473" y="4457700"/>
            <a:ext cx="107765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29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Picture18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picture18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picture18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D9E886-EA7C-472C-98C2-D63859BF6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8E1D1C-0AA0-439B-B75E-C3E4E229C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943" y="1639615"/>
            <a:ext cx="809159" cy="47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48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Picture19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603B0-8245-41A7-A5D9-05B132F7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958" y="1569228"/>
            <a:ext cx="1054648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12DE45-A99D-4A1B-B459-0EB86DE1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1" y="3052762"/>
            <a:ext cx="1098742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168F72-05FA-4F64-BBC7-3701E6DC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62" y="3052762"/>
            <a:ext cx="1080000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DD8A19-5720-43E3-86C6-3248547B2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281" y="3052762"/>
            <a:ext cx="1075325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BB483F9-4416-47B8-B69A-EACA2ECED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925" y="3054077"/>
            <a:ext cx="1080000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8BC112-943D-483D-BF6C-DCD195FC7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9569" y="3052762"/>
            <a:ext cx="1087043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E38D7B-AE02-4B88-BC6D-B15BD9C0E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281" y="4367212"/>
            <a:ext cx="107535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31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Picture19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picture19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picture19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AA1FEA-67B3-4430-AE4C-49264104A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561D72-0191-4B1D-AD32-BBB2B0624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938" y="1730101"/>
            <a:ext cx="794724" cy="45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5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Picture20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EAAF2-2BA8-4CAB-B321-67494E0E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75" y="1639615"/>
            <a:ext cx="986087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08D88A-C0D2-4920-A739-F06A5216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7" y="2957512"/>
            <a:ext cx="1089453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25EA51-ED24-479D-902E-D9F53807F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62" y="2957512"/>
            <a:ext cx="1082338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55CE65-D99B-43D1-9C5E-AAC5786CD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187" y="2957512"/>
            <a:ext cx="1084665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9FCC41-4CAE-4C4E-8996-AE27F26A6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6152" y="2957512"/>
            <a:ext cx="1068387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9DCE68-D6C3-4B39-92C3-9735AD0A4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7839" y="2957512"/>
            <a:ext cx="1082328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C91396-AED1-4D34-8C12-12863F456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8187" y="4275409"/>
            <a:ext cx="109408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41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</a:t>
            </a:r>
            <a:r>
              <a:rPr lang="ko-KR" altLang="en-US" dirty="0"/>
              <a:t>에서 테스트해본 결과 </a:t>
            </a:r>
            <a:r>
              <a:rPr lang="en-US" altLang="ko-KR" dirty="0"/>
              <a:t>picture1</a:t>
            </a:r>
            <a:r>
              <a:rPr lang="ko-KR" altLang="en-US" dirty="0"/>
              <a:t>에서 임의로 추출한 </a:t>
            </a:r>
            <a:r>
              <a:rPr lang="en-US" altLang="ko-KR" dirty="0"/>
              <a:t>5</a:t>
            </a:r>
            <a:r>
              <a:rPr lang="ko-KR" altLang="en-US" dirty="0"/>
              <a:t>개의 패턴은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en-US" altLang="ko-KR" dirty="0"/>
              <a:t>picture1</a:t>
            </a:r>
            <a:r>
              <a:rPr lang="ko-KR" altLang="en-US" dirty="0"/>
              <a:t>과 일치한다는 결과가 나왔고 나머지 </a:t>
            </a:r>
            <a:r>
              <a:rPr lang="en-US" altLang="ko-KR" dirty="0"/>
              <a:t>picture</a:t>
            </a:r>
            <a:r>
              <a:rPr lang="ko-KR" altLang="en-US" dirty="0"/>
              <a:t>에서는 </a:t>
            </a:r>
            <a:r>
              <a:rPr lang="en-US" altLang="ko-KR" dirty="0"/>
              <a:t>False</a:t>
            </a:r>
            <a:r>
              <a:rPr lang="ko-KR" altLang="en-US" dirty="0"/>
              <a:t>로 일치하지 않는다는 결과가 나옴을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77F6A-4A1E-44AB-9AB3-61488623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43" y="1663428"/>
            <a:ext cx="852519" cy="457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46638-B7AB-4D33-8BD0-88F134EF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04" y="1663428"/>
            <a:ext cx="887407" cy="45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A4D0E2-0C2D-4DC8-9D38-C2AC929FC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26" y="1800225"/>
            <a:ext cx="753724" cy="442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371072-D9C1-42BD-9980-FA91DD513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3732" y="1663428"/>
            <a:ext cx="900096" cy="48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9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39615"/>
            <a:ext cx="10904435" cy="4537348"/>
          </a:xfrm>
        </p:spPr>
        <p:txBody>
          <a:bodyPr/>
          <a:lstStyle/>
          <a:p>
            <a:r>
              <a:rPr lang="ko-KR" altLang="en-US" dirty="0"/>
              <a:t>각각의 패턴에 대해 </a:t>
            </a:r>
            <a:r>
              <a:rPr lang="en-US" altLang="ko-KR" dirty="0"/>
              <a:t>magnitude</a:t>
            </a:r>
            <a:r>
              <a:rPr lang="ko-KR" altLang="en-US" dirty="0"/>
              <a:t>를 구했을 때 </a:t>
            </a:r>
            <a:r>
              <a:rPr lang="en-US" altLang="ko-KR" dirty="0"/>
              <a:t>picture</a:t>
            </a:r>
            <a:r>
              <a:rPr lang="ko-KR" altLang="en-US" dirty="0"/>
              <a:t>에서 어느 부분의 </a:t>
            </a:r>
            <a:r>
              <a:rPr lang="en-US" altLang="ko-KR" dirty="0"/>
              <a:t>64x64 </a:t>
            </a:r>
            <a:r>
              <a:rPr lang="ko-KR" altLang="en-US" dirty="0"/>
              <a:t>패턴을 선택하더라도 거의 유사한 모양의 </a:t>
            </a:r>
            <a:r>
              <a:rPr lang="en-US" altLang="ko-KR" dirty="0"/>
              <a:t>magnitude</a:t>
            </a:r>
            <a:r>
              <a:rPr lang="ko-KR" altLang="en-US" dirty="0"/>
              <a:t>를 가짐을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그리고 이 </a:t>
            </a:r>
            <a:r>
              <a:rPr lang="en-US" altLang="ko-KR" dirty="0"/>
              <a:t>magnitude</a:t>
            </a:r>
            <a:r>
              <a:rPr lang="ko-KR" altLang="en-US" dirty="0"/>
              <a:t>는 패턴에서 무늬의 변화가 큰 방향으로 흰 선이 생기는 것을 확인해 볼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</a:t>
            </a:r>
            <a:r>
              <a:rPr lang="en-US" altLang="ko-KR" dirty="0"/>
              <a:t>picture</a:t>
            </a:r>
            <a:r>
              <a:rPr lang="ko-KR" altLang="en-US" dirty="0"/>
              <a:t>에서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picture</a:t>
            </a:r>
            <a:r>
              <a:rPr lang="ko-KR" altLang="en-US" dirty="0"/>
              <a:t>마다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test</a:t>
            </a:r>
            <a:r>
              <a:rPr lang="ko-KR" altLang="en-US" dirty="0"/>
              <a:t>씩을 진행해 </a:t>
            </a:r>
            <a:r>
              <a:rPr lang="en-US" altLang="ko-KR" dirty="0"/>
              <a:t>picture</a:t>
            </a:r>
            <a:r>
              <a:rPr lang="ko-KR" altLang="en-US" dirty="0"/>
              <a:t>마다 </a:t>
            </a:r>
            <a:r>
              <a:rPr lang="en-US" altLang="ko-KR" dirty="0"/>
              <a:t>100</a:t>
            </a:r>
            <a:r>
              <a:rPr lang="ko-KR" altLang="en-US" dirty="0"/>
              <a:t>개의 </a:t>
            </a:r>
            <a:r>
              <a:rPr lang="en-US" altLang="ko-KR" dirty="0"/>
              <a:t>test, </a:t>
            </a:r>
            <a:r>
              <a:rPr lang="ko-KR" altLang="en-US" dirty="0"/>
              <a:t>총 </a:t>
            </a:r>
            <a:r>
              <a:rPr lang="en-US" altLang="ko-KR" dirty="0"/>
              <a:t>2000</a:t>
            </a:r>
            <a:r>
              <a:rPr lang="ko-KR" altLang="en-US" dirty="0"/>
              <a:t>개의 </a:t>
            </a:r>
            <a:r>
              <a:rPr lang="en-US" altLang="ko-KR" dirty="0"/>
              <a:t>test</a:t>
            </a:r>
            <a:r>
              <a:rPr lang="ko-KR" altLang="en-US" dirty="0"/>
              <a:t>를 진행해 본 결과 </a:t>
            </a:r>
            <a:r>
              <a:rPr lang="en-US" altLang="ko-KR" dirty="0"/>
              <a:t>picture2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picture3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picture5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picture6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picture9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picture16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개의 오차가 발생한 것을 확인해 볼 수 있었습니다</a:t>
            </a:r>
            <a:r>
              <a:rPr lang="en-US" altLang="ko-KR" dirty="0"/>
              <a:t>. </a:t>
            </a:r>
            <a:r>
              <a:rPr lang="ko-KR" altLang="en-US" dirty="0"/>
              <a:t>이 때 테스트는 </a:t>
            </a:r>
            <a:r>
              <a:rPr lang="en-US" altLang="ko-KR" dirty="0"/>
              <a:t>99.6%</a:t>
            </a:r>
            <a:r>
              <a:rPr lang="ko-KR" altLang="en-US" dirty="0"/>
              <a:t>의 정확도를 가짐을 확인해 볼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테스트를 통해 같은 모양의 패턴을 </a:t>
            </a:r>
            <a:r>
              <a:rPr lang="en-US" altLang="ko-KR" dirty="0"/>
              <a:t>magnitude</a:t>
            </a:r>
            <a:r>
              <a:rPr lang="ko-KR" altLang="en-US" dirty="0"/>
              <a:t>를 이용하여 높은 확률의 정확도를 가지고 찾아낼 수 있음을 확인해 볼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96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39615"/>
            <a:ext cx="6182729" cy="4537348"/>
          </a:xfrm>
        </p:spPr>
        <p:txBody>
          <a:bodyPr/>
          <a:lstStyle/>
          <a:p>
            <a:r>
              <a:rPr lang="ko-KR" altLang="en-US" dirty="0"/>
              <a:t>먼저 코드 상단에 </a:t>
            </a:r>
            <a:r>
              <a:rPr lang="en-US" altLang="ko-KR" dirty="0"/>
              <a:t>x1, y1, max1, x</a:t>
            </a:r>
            <a:r>
              <a:rPr lang="ko-KR" altLang="en-US" dirty="0"/>
              <a:t>라는 배열을 선언했습니다</a:t>
            </a:r>
            <a:r>
              <a:rPr lang="en-US" altLang="ko-KR" dirty="0"/>
              <a:t>. X1, y1</a:t>
            </a:r>
            <a:r>
              <a:rPr lang="ko-KR" altLang="en-US" dirty="0"/>
              <a:t>은 각각 </a:t>
            </a:r>
            <a:r>
              <a:rPr lang="en-US" altLang="ko-KR" dirty="0"/>
              <a:t>magnitude</a:t>
            </a:r>
            <a:r>
              <a:rPr lang="ko-KR" altLang="en-US" dirty="0"/>
              <a:t>의 평균에서 가장 큰 </a:t>
            </a:r>
            <a:r>
              <a:rPr lang="en-US" altLang="ko-KR" dirty="0"/>
              <a:t>coefficient</a:t>
            </a:r>
            <a:r>
              <a:rPr lang="ko-KR" altLang="en-US" dirty="0"/>
              <a:t>를 가지는 </a:t>
            </a:r>
            <a:r>
              <a:rPr lang="en-US" altLang="ko-KR" dirty="0"/>
              <a:t>5</a:t>
            </a:r>
            <a:r>
              <a:rPr lang="ko-KR" altLang="en-US" dirty="0"/>
              <a:t>개의 성분의 위치를 저장하는 변수이고</a:t>
            </a:r>
            <a:r>
              <a:rPr lang="en-US" altLang="ko-KR" dirty="0"/>
              <a:t>, x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사분면에 저장했던 </a:t>
            </a:r>
            <a:r>
              <a:rPr lang="en-US" altLang="ko-KR" dirty="0"/>
              <a:t>dx</a:t>
            </a:r>
            <a:r>
              <a:rPr lang="ko-KR" altLang="en-US" dirty="0"/>
              <a:t>의 값을 </a:t>
            </a:r>
            <a:r>
              <a:rPr lang="en-US" altLang="ko-KR" dirty="0"/>
              <a:t>1</a:t>
            </a:r>
            <a:r>
              <a:rPr lang="ko-KR" altLang="en-US" dirty="0"/>
              <a:t>차원으로 바꿔준 후 정렬해서 가장 큰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coefficient</a:t>
            </a:r>
            <a:r>
              <a:rPr lang="ko-KR" altLang="en-US" dirty="0"/>
              <a:t>를 구하기 위한 배열입니다</a:t>
            </a:r>
            <a:r>
              <a:rPr lang="en-US" altLang="ko-KR" dirty="0"/>
              <a:t>. Max1</a:t>
            </a:r>
            <a:r>
              <a:rPr lang="ko-KR" altLang="en-US" dirty="0"/>
              <a:t>이라는 배열은 각각의 </a:t>
            </a:r>
            <a:r>
              <a:rPr lang="en-US" altLang="ko-KR" dirty="0"/>
              <a:t>x1[</a:t>
            </a:r>
            <a:r>
              <a:rPr lang="en-US" altLang="ko-KR" dirty="0" err="1"/>
              <a:t>i</a:t>
            </a:r>
            <a:r>
              <a:rPr lang="en-US" altLang="ko-KR" dirty="0"/>
              <a:t>], y1[</a:t>
            </a:r>
            <a:r>
              <a:rPr lang="en-US" altLang="ko-KR" dirty="0" err="1"/>
              <a:t>i</a:t>
            </a:r>
            <a:r>
              <a:rPr lang="en-US" altLang="ko-KR" dirty="0"/>
              <a:t>] </a:t>
            </a:r>
            <a:r>
              <a:rPr lang="ko-KR" altLang="en-US" dirty="0"/>
              <a:t>위치에서 </a:t>
            </a:r>
            <a:r>
              <a:rPr lang="en-US" altLang="ko-KR" dirty="0"/>
              <a:t>magnitude</a:t>
            </a:r>
            <a:r>
              <a:rPr lang="ko-KR" altLang="en-US" dirty="0"/>
              <a:t>의 평균에서의 </a:t>
            </a:r>
            <a:r>
              <a:rPr lang="ko-KR" altLang="en-US" dirty="0" err="1"/>
              <a:t>성분값과</a:t>
            </a:r>
            <a:r>
              <a:rPr lang="ko-KR" altLang="en-US" dirty="0"/>
              <a:t> 각각의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와의 </a:t>
            </a:r>
            <a:r>
              <a:rPr lang="ko-KR" altLang="en-US" dirty="0" err="1"/>
              <a:t>성분값의</a:t>
            </a:r>
            <a:r>
              <a:rPr lang="ko-KR" altLang="en-US" dirty="0"/>
              <a:t> 차의 절댓값 중 가장 큰 값을 저장했습니다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</a:t>
            </a:r>
            <a:r>
              <a:rPr lang="en-US" altLang="ko-KR" dirty="0"/>
              <a:t>for</a:t>
            </a:r>
            <a:r>
              <a:rPr lang="ko-KR" altLang="en-US" dirty="0"/>
              <a:t>문에서는 </a:t>
            </a:r>
            <a:r>
              <a:rPr lang="en-US" altLang="ko-KR" dirty="0"/>
              <a:t>dx</a:t>
            </a:r>
            <a:r>
              <a:rPr lang="ko-KR" altLang="en-US" dirty="0"/>
              <a:t>를 </a:t>
            </a:r>
            <a:r>
              <a:rPr lang="en-US" altLang="ko-KR" dirty="0"/>
              <a:t>x</a:t>
            </a:r>
            <a:r>
              <a:rPr lang="ko-KR" altLang="en-US" dirty="0"/>
              <a:t>라는 배열에 </a:t>
            </a:r>
            <a:r>
              <a:rPr lang="en-US" altLang="ko-KR" dirty="0"/>
              <a:t>1</a:t>
            </a:r>
            <a:r>
              <a:rPr lang="ko-KR" altLang="en-US" dirty="0"/>
              <a:t>차원으로 저장한 뒤 정렬해서 가장 큰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coefficient</a:t>
            </a:r>
            <a:r>
              <a:rPr lang="ko-KR" altLang="en-US" dirty="0"/>
              <a:t>의 위치를 </a:t>
            </a:r>
            <a:r>
              <a:rPr lang="en-US" altLang="ko-KR" dirty="0"/>
              <a:t>x1</a:t>
            </a:r>
            <a:r>
              <a:rPr lang="ko-KR" altLang="en-US" dirty="0"/>
              <a:t>과 </a:t>
            </a:r>
            <a:r>
              <a:rPr lang="en-US" altLang="ko-KR" dirty="0"/>
              <a:t>y1</a:t>
            </a:r>
            <a:r>
              <a:rPr lang="ko-KR" altLang="en-US" dirty="0"/>
              <a:t>에 저장하는 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C6CBF4-5B1B-45BC-A040-B48E37FB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134" y="2671763"/>
            <a:ext cx="2905125" cy="350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8717CE-4F41-4E61-9ADC-E3316B06D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1582465"/>
            <a:ext cx="23812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39615"/>
            <a:ext cx="6182729" cy="4537348"/>
          </a:xfrm>
        </p:spPr>
        <p:txBody>
          <a:bodyPr/>
          <a:lstStyle/>
          <a:p>
            <a:r>
              <a:rPr lang="ko-KR" altLang="en-US" dirty="0"/>
              <a:t>그 다음 각각의 위치에서 </a:t>
            </a:r>
            <a:r>
              <a:rPr lang="en-US" altLang="ko-KR" dirty="0"/>
              <a:t>magnitude</a:t>
            </a:r>
            <a:r>
              <a:rPr lang="ko-KR" altLang="en-US" dirty="0"/>
              <a:t>의 평균과 각각의 </a:t>
            </a:r>
            <a:r>
              <a:rPr lang="en-US" altLang="ko-KR" dirty="0" err="1"/>
              <a:t>magnitud</a:t>
            </a:r>
            <a:r>
              <a:rPr lang="ko-KR" altLang="en-US" dirty="0"/>
              <a:t>값의 차이 중 가장 큰 값을 </a:t>
            </a:r>
            <a:r>
              <a:rPr lang="en-US" altLang="ko-KR" dirty="0"/>
              <a:t>max1</a:t>
            </a:r>
            <a:r>
              <a:rPr lang="ko-KR" altLang="en-US" dirty="0"/>
              <a:t>배열에 각각 저장했습니다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F8C962-B363-41EC-AE42-620436DA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026" y="2009775"/>
            <a:ext cx="4516562" cy="3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39615"/>
            <a:ext cx="6182729" cy="4537348"/>
          </a:xfrm>
        </p:spPr>
        <p:txBody>
          <a:bodyPr/>
          <a:lstStyle/>
          <a:p>
            <a:r>
              <a:rPr lang="ko-KR" altLang="en-US" dirty="0"/>
              <a:t>이렇게 하나의 </a:t>
            </a:r>
            <a:r>
              <a:rPr lang="en-US" altLang="ko-KR" dirty="0"/>
              <a:t>picture</a:t>
            </a:r>
            <a:r>
              <a:rPr lang="ko-KR" altLang="en-US" dirty="0"/>
              <a:t>를 가지고 </a:t>
            </a:r>
            <a:r>
              <a:rPr lang="en-US" altLang="ko-KR" dirty="0"/>
              <a:t>max, x1, y1</a:t>
            </a:r>
            <a:r>
              <a:rPr lang="ko-KR" altLang="en-US" dirty="0"/>
              <a:t>배열을 만든 후 </a:t>
            </a:r>
            <a:r>
              <a:rPr lang="en-US" altLang="ko-KR" dirty="0"/>
              <a:t>20</a:t>
            </a:r>
            <a:r>
              <a:rPr lang="ko-KR" altLang="en-US" dirty="0"/>
              <a:t>개의 그림을 모두 가지고 임의의 </a:t>
            </a:r>
            <a:r>
              <a:rPr lang="en-US" altLang="ko-KR" dirty="0"/>
              <a:t>64x64 </a:t>
            </a:r>
            <a:r>
              <a:rPr lang="ko-KR" altLang="en-US" dirty="0"/>
              <a:t>패턴을 만들어서 이 패턴이 위의 </a:t>
            </a:r>
            <a:r>
              <a:rPr lang="en-US" altLang="ko-KR" dirty="0"/>
              <a:t>picture</a:t>
            </a:r>
            <a:r>
              <a:rPr lang="ko-KR" altLang="en-US" dirty="0"/>
              <a:t>로 만든 패턴과 동일한 패턴인지를 체크해봤습니다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앞에서 구한 </a:t>
            </a:r>
            <a:r>
              <a:rPr lang="en-US" altLang="ko-KR" dirty="0"/>
              <a:t>max1</a:t>
            </a:r>
            <a:r>
              <a:rPr lang="ko-KR" altLang="en-US" dirty="0"/>
              <a:t>값에 </a:t>
            </a:r>
            <a:r>
              <a:rPr lang="en-US" altLang="ko-KR" dirty="0"/>
              <a:t>10</a:t>
            </a:r>
            <a:r>
              <a:rPr lang="ko-KR" altLang="en-US" dirty="0"/>
              <a:t>을 더한 값보다 오차가 크지 않으면 같은 </a:t>
            </a:r>
            <a:r>
              <a:rPr lang="en-US" altLang="ko-KR" dirty="0"/>
              <a:t>picture</a:t>
            </a:r>
            <a:r>
              <a:rPr lang="ko-KR" altLang="en-US" dirty="0"/>
              <a:t>로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C5A1A8-DFF1-4A9A-9140-AB9134D1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4103715"/>
            <a:ext cx="5029200" cy="2295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D83CB1-6F49-4D92-B266-EBE55680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782" y="1720741"/>
            <a:ext cx="3408605" cy="47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39615"/>
            <a:ext cx="6182729" cy="4537348"/>
          </a:xfrm>
        </p:spPr>
        <p:txBody>
          <a:bodyPr/>
          <a:lstStyle/>
          <a:p>
            <a:r>
              <a:rPr lang="ko-KR" altLang="en-US" dirty="0"/>
              <a:t>그리고 위에서 구한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이것들의 평균을 이미지로 출력해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C4438-9382-4EF4-A72F-E2526303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978" y="1952625"/>
            <a:ext cx="34480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9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7651-B144-4A58-81EF-44BCC0C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8E22B-7417-43CD-A959-3ACB331B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3" y="1639615"/>
            <a:ext cx="5037488" cy="4537348"/>
          </a:xfrm>
        </p:spPr>
        <p:txBody>
          <a:bodyPr/>
          <a:lstStyle/>
          <a:p>
            <a:r>
              <a:rPr lang="en-US" altLang="ko-KR" dirty="0"/>
              <a:t>Picture1</a:t>
            </a:r>
            <a:r>
              <a:rPr lang="ko-KR" altLang="en-US" dirty="0"/>
              <a:t>에서 임의로 선택한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magnitude</a:t>
            </a:r>
            <a:r>
              <a:rPr lang="ko-KR" altLang="en-US" dirty="0"/>
              <a:t>와 이 </a:t>
            </a:r>
            <a:r>
              <a:rPr lang="en-US" altLang="ko-KR" dirty="0"/>
              <a:t>5</a:t>
            </a:r>
            <a:r>
              <a:rPr lang="ko-KR" altLang="en-US" dirty="0"/>
              <a:t>개의 평균을 구한 </a:t>
            </a:r>
            <a:r>
              <a:rPr lang="en-US" altLang="ko-KR" dirty="0"/>
              <a:t>magnitude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30963-83DF-4301-8FB4-C3BFE65F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426" y="1363389"/>
            <a:ext cx="1685924" cy="1643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1EFE01-827E-4A9B-9200-3559D841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7" y="3257550"/>
            <a:ext cx="1082318" cy="10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07D220-F02C-4A82-98CE-C6701E089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91" y="3257550"/>
            <a:ext cx="1080000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C71184-60F0-44DA-B216-81A191984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427" y="3257550"/>
            <a:ext cx="1082343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395BC4-0A67-4345-A5AF-550B75482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5769" y="3257550"/>
            <a:ext cx="1084675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279533-1478-48AF-AB8A-DF24F39D9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3848" y="3257550"/>
            <a:ext cx="10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DDBD51-667C-475E-8917-7D90931C7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6432" y="5096963"/>
            <a:ext cx="108233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1231"/>
      </p:ext>
    </p:extLst>
  </p:cSld>
  <p:clrMapOvr>
    <a:masterClrMapping/>
  </p:clrMapOvr>
</p:sld>
</file>

<file path=ppt/theme/theme1.xml><?xml version="1.0" encoding="utf-8"?>
<a:theme xmlns:a="http://schemas.openxmlformats.org/drawingml/2006/main" name="Meiryo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739B7"/>
      </a:accent1>
      <a:accent2>
        <a:srgbClr val="A327C5"/>
      </a:accent2>
      <a:accent3>
        <a:srgbClr val="7339D7"/>
      </a:accent3>
      <a:accent4>
        <a:srgbClr val="373EC9"/>
      </a:accent4>
      <a:accent5>
        <a:srgbClr val="3983D7"/>
      </a:accent5>
      <a:accent6>
        <a:srgbClr val="27B2C5"/>
      </a:accent6>
      <a:hlink>
        <a:srgbClr val="3F65BF"/>
      </a:hlink>
      <a:folHlink>
        <a:srgbClr val="7F7F7F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iryoVTI" id="{3EF0B2FA-4C70-4C56-AE0C-16E6000BE750}" vid="{C80AAF17-7084-4B19-8ADF-AE8F46812F2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1697</Words>
  <Application>Microsoft Office PowerPoint</Application>
  <PresentationFormat>와이드스크린</PresentationFormat>
  <Paragraphs>105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Meiryo</vt:lpstr>
      <vt:lpstr>Meiryo UI</vt:lpstr>
      <vt:lpstr>Arial</vt:lpstr>
      <vt:lpstr>Wingdings</vt:lpstr>
      <vt:lpstr>MeiryoVTI</vt:lpstr>
      <vt:lpstr>수치해석 HW10 DFT</vt:lpstr>
      <vt:lpstr>1. Fabric images</vt:lpstr>
      <vt:lpstr>2. 전반적인 테스트 방법</vt:lpstr>
      <vt:lpstr>3. 코드 구성</vt:lpstr>
      <vt:lpstr>3. 코드 구성</vt:lpstr>
      <vt:lpstr>3. 코드 구성</vt:lpstr>
      <vt:lpstr>3. 코드 구성</vt:lpstr>
      <vt:lpstr>3. 코드 구성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4. 실행 결과</vt:lpstr>
      <vt:lpstr>5. 결과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수치해석 HW10 DFT</dc:title>
  <dc:creator>안상욱</dc:creator>
  <cp:lastModifiedBy>안상욱</cp:lastModifiedBy>
  <cp:revision>16</cp:revision>
  <dcterms:created xsi:type="dcterms:W3CDTF">2020-11-17T17:36:14Z</dcterms:created>
  <dcterms:modified xsi:type="dcterms:W3CDTF">2020-11-17T19:39:34Z</dcterms:modified>
</cp:coreProperties>
</file>